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67"/>
    <p:restoredTop sz="94737"/>
  </p:normalViewPr>
  <p:slideViewPr>
    <p:cSldViewPr snapToGrid="0" snapToObjects="1">
      <p:cViewPr>
        <p:scale>
          <a:sx n="185" d="100"/>
          <a:sy n="185" d="100"/>
        </p:scale>
        <p:origin x="-200" y="-5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2B89A9-DCB2-114E-9AEF-35527584FC30}" type="datetimeFigureOut">
              <a:rPr lang="en-US" smtClean="0"/>
              <a:t>7/24/20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3BF7D4-8AEE-9A4A-929E-B91A97540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28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33DC7-31E8-4E41-A7C0-5E0B56A5B5F8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7CAB-46AF-E844-8532-9C891BBA5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983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33DC7-31E8-4E41-A7C0-5E0B56A5B5F8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7CAB-46AF-E844-8532-9C891BBA5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375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33DC7-31E8-4E41-A7C0-5E0B56A5B5F8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7CAB-46AF-E844-8532-9C891BBA5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4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33DC7-31E8-4E41-A7C0-5E0B56A5B5F8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7CAB-46AF-E844-8532-9C891BBA5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522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33DC7-31E8-4E41-A7C0-5E0B56A5B5F8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7CAB-46AF-E844-8532-9C891BBA5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428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33DC7-31E8-4E41-A7C0-5E0B56A5B5F8}" type="datetimeFigureOut">
              <a:rPr lang="en-US" smtClean="0"/>
              <a:t>7/24/20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7CAB-46AF-E844-8532-9C891BBA5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85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33DC7-31E8-4E41-A7C0-5E0B56A5B5F8}" type="datetimeFigureOut">
              <a:rPr lang="en-US" smtClean="0"/>
              <a:t>7/24/20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7CAB-46AF-E844-8532-9C891BBA5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14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33DC7-31E8-4E41-A7C0-5E0B56A5B5F8}" type="datetimeFigureOut">
              <a:rPr lang="en-US" smtClean="0"/>
              <a:t>7/24/20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7CAB-46AF-E844-8532-9C891BBA5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98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33DC7-31E8-4E41-A7C0-5E0B56A5B5F8}" type="datetimeFigureOut">
              <a:rPr lang="en-US" smtClean="0"/>
              <a:t>7/24/20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7CAB-46AF-E844-8532-9C891BBA5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250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33DC7-31E8-4E41-A7C0-5E0B56A5B5F8}" type="datetimeFigureOut">
              <a:rPr lang="en-US" smtClean="0"/>
              <a:t>7/24/20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7CAB-46AF-E844-8532-9C891BBA5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643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33DC7-31E8-4E41-A7C0-5E0B56A5B5F8}" type="datetimeFigureOut">
              <a:rPr lang="en-US" smtClean="0"/>
              <a:t>7/24/20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7CAB-46AF-E844-8532-9C891BBA5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629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33DC7-31E8-4E41-A7C0-5E0B56A5B5F8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87CAB-46AF-E844-8532-9C891BBA5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79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4FF5D52D-D44D-974D-B4C3-3E21E338F4C8}"/>
              </a:ext>
            </a:extLst>
          </p:cNvPr>
          <p:cNvSpPr txBox="1"/>
          <p:nvPr/>
        </p:nvSpPr>
        <p:spPr>
          <a:xfrm>
            <a:off x="362271" y="270186"/>
            <a:ext cx="70886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pc="100" dirty="0">
                <a:latin typeface="Helvetica Light" panose="020B0403020202020204" pitchFamily="34" charset="0"/>
              </a:rPr>
              <a:t>EDUCATING STUDENTS WITH HEARING LOSS</a:t>
            </a:r>
          </a:p>
          <a:p>
            <a:r>
              <a:rPr lang="en-US" sz="1600" dirty="0">
                <a:latin typeface="Helvetica Light" panose="020B0403020202020204" pitchFamily="34" charset="0"/>
              </a:rPr>
              <a:t>In-Service Training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B5EFF76-7804-8041-9ECF-155F6BFC510A}"/>
              </a:ext>
            </a:extLst>
          </p:cNvPr>
          <p:cNvSpPr txBox="1"/>
          <p:nvPr/>
        </p:nvSpPr>
        <p:spPr>
          <a:xfrm>
            <a:off x="556890" y="5029200"/>
            <a:ext cx="3128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Helvetica Light" panose="020B0403020202020204" pitchFamily="34" charset="0"/>
              </a:rPr>
              <a:t>Insert picture and explanation of hearing aids, CI, HAT, etc.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097D56-D582-0340-8866-5D3DBDCEB3CF}"/>
              </a:ext>
            </a:extLst>
          </p:cNvPr>
          <p:cNvSpPr txBox="1"/>
          <p:nvPr/>
        </p:nvSpPr>
        <p:spPr>
          <a:xfrm>
            <a:off x="444022" y="9045456"/>
            <a:ext cx="33539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Helvetica Light" panose="020B0403020202020204" pitchFamily="34" charset="0"/>
              </a:rPr>
              <a:t>Name, title</a:t>
            </a:r>
          </a:p>
          <a:p>
            <a:r>
              <a:rPr lang="en-US" sz="1200" dirty="0">
                <a:latin typeface="Helvetica Light" panose="020B0403020202020204" pitchFamily="34" charset="0"/>
              </a:rPr>
              <a:t>Email</a:t>
            </a:r>
          </a:p>
          <a:p>
            <a:r>
              <a:rPr lang="en-US" sz="1200" dirty="0">
                <a:latin typeface="Helvetica Light" panose="020B0403020202020204" pitchFamily="34" charset="0"/>
              </a:rPr>
              <a:t>Phone</a:t>
            </a:r>
          </a:p>
        </p:txBody>
      </p:sp>
    </p:spTree>
    <p:extLst>
      <p:ext uri="{BB962C8B-B14F-4D97-AF65-F5344CB8AC3E}">
        <p14:creationId xmlns:p14="http://schemas.microsoft.com/office/powerpoint/2010/main" val="1816838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26</Words>
  <Application>Microsoft Macintosh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Deanna Magda</dc:creator>
  <cp:lastModifiedBy>Deanna Magda</cp:lastModifiedBy>
  <cp:revision>8</cp:revision>
  <cp:lastPrinted>2020-07-24T18:48:28Z</cp:lastPrinted>
  <dcterms:created xsi:type="dcterms:W3CDTF">2020-07-24T18:09:00Z</dcterms:created>
  <dcterms:modified xsi:type="dcterms:W3CDTF">2020-07-24T19:18:13Z</dcterms:modified>
</cp:coreProperties>
</file>